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E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25" d="100"/>
          <a:sy n="25" d="100"/>
        </p:scale>
        <p:origin x="2244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65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739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126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4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91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56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05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010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79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8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12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D4F55-0731-42D7-9E4E-9523474B5592}" type="datetimeFigureOut">
              <a:rPr lang="en-US" smtClean="0"/>
              <a:t>5/17/2015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630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://images.clipartpanda.com/desktop-computer-icon-black-and-white-computer2.png"/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989"/>
          <a:stretch/>
        </p:blipFill>
        <p:spPr bwMode="auto">
          <a:xfrm>
            <a:off x="-1894030" y="-1279945"/>
            <a:ext cx="4985211" cy="410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ctangle 44"/>
          <p:cNvSpPr/>
          <p:nvPr/>
        </p:nvSpPr>
        <p:spPr>
          <a:xfrm>
            <a:off x="4721160" y="-1552058"/>
            <a:ext cx="7315200" cy="5486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https://cdn2.iconfinder.com/data/icons/pittogrammi/142/04-51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1" r="19053"/>
          <a:stretch/>
        </p:blipFill>
        <p:spPr bwMode="auto">
          <a:xfrm>
            <a:off x="583474" y="3674785"/>
            <a:ext cx="1393372" cy="2453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864079" y="4504313"/>
            <a:ext cx="2844048" cy="240065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&lt;/&gt;</a:t>
            </a:r>
            <a:endParaRPr lang="en-US" sz="15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57484" y="5086610"/>
            <a:ext cx="1150165" cy="18423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-1594503" y="-421078"/>
            <a:ext cx="1166038" cy="16630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-1594503" y="-1012044"/>
            <a:ext cx="4319269" cy="4213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-326108" y="-421078"/>
            <a:ext cx="2103120" cy="457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-326109" y="181871"/>
            <a:ext cx="2103120" cy="457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-326110" y="784820"/>
            <a:ext cx="2103120" cy="457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917046" y="-421079"/>
            <a:ext cx="807720" cy="16630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-1594505" y="1354505"/>
            <a:ext cx="4319269" cy="14114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8758" y="795729"/>
            <a:ext cx="1396105" cy="2450804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2379063" y="1053982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379063" y="1407876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379063" y="1761770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379063" y="2115664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2379063" y="2469557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23634" t="21061" r="23187" b="32377"/>
          <a:stretch/>
        </p:blipFill>
        <p:spPr>
          <a:xfrm>
            <a:off x="-847734" y="-876847"/>
            <a:ext cx="3077033" cy="2200726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3691" y="-1279945"/>
            <a:ext cx="6244403" cy="495473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539274" y="4114562"/>
            <a:ext cx="7315834" cy="548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47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https://encrypted-tbn0.gstatic.com/images?q=tbn:ANd9GcTVUOpWKQV0owRZ7I9q5DeeuVqSlvJpu20TTF8HnVCe9fiP-rtz1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39" r="44317" b="20339"/>
          <a:stretch/>
        </p:blipFill>
        <p:spPr bwMode="auto">
          <a:xfrm>
            <a:off x="7545158" y="1504035"/>
            <a:ext cx="3076396" cy="2109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785449" y="2078398"/>
            <a:ext cx="76200" cy="197167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888" y="2398183"/>
            <a:ext cx="73158" cy="1969179"/>
          </a:xfrm>
          <a:prstGeom prst="rect">
            <a:avLst/>
          </a:prstGeom>
          <a:scene3d>
            <a:camera prst="orthographicFront"/>
            <a:lightRig rig="sunrise" dir="t"/>
          </a:scene3d>
          <a:sp3d prstMaterial="dkEdge">
            <a:bevelT w="171450" h="139700" prst="divot"/>
          </a:sp3d>
        </p:spPr>
      </p:pic>
      <p:pic>
        <p:nvPicPr>
          <p:cNvPr id="2054" name="Picture 6" descr="Planning Your Career Path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" t="42396" r="64027" b="32230"/>
          <a:stretch/>
        </p:blipFill>
        <p:spPr bwMode="auto">
          <a:xfrm>
            <a:off x="5211074" y="2410882"/>
            <a:ext cx="1655393" cy="84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211074" y="2417757"/>
            <a:ext cx="1167501" cy="812800"/>
          </a:xfrm>
          <a:prstGeom prst="rect">
            <a:avLst/>
          </a:prstGeom>
          <a:solidFill>
            <a:srgbClr val="025E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 smtClean="0"/>
          </a:p>
          <a:p>
            <a:pPr algn="ctr"/>
            <a:r>
              <a:rPr lang="en-US" sz="2400" b="1" dirty="0" smtClean="0"/>
              <a:t>Career Path</a:t>
            </a:r>
          </a:p>
          <a:p>
            <a:pPr algn="ctr"/>
            <a:endParaRPr lang="en-US" sz="2400" b="1" dirty="0"/>
          </a:p>
        </p:txBody>
      </p:sp>
      <p:sp>
        <p:nvSpPr>
          <p:cNvPr id="12" name="Rectangle 11"/>
          <p:cNvSpPr/>
          <p:nvPr/>
        </p:nvSpPr>
        <p:spPr>
          <a:xfrm>
            <a:off x="9487713" y="1112320"/>
            <a:ext cx="7315200" cy="5486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b="21761"/>
          <a:stretch/>
        </p:blipFill>
        <p:spPr>
          <a:xfrm rot="21353703">
            <a:off x="7311900" y="1708939"/>
            <a:ext cx="3193589" cy="1810513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b="7746"/>
          <a:stretch/>
        </p:blipFill>
        <p:spPr>
          <a:xfrm>
            <a:off x="812799" y="-4705350"/>
            <a:ext cx="7315201" cy="5486400"/>
          </a:xfrm>
          <a:prstGeom prst="rect">
            <a:avLst/>
          </a:prstGeom>
        </p:spPr>
      </p:pic>
      <p:pic>
        <p:nvPicPr>
          <p:cNvPr id="2050" name="Picture 2" descr="http://raedevelopment.com/wp-content/uploads/2012/09/Career-sign-box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65"/>
          <a:stretch/>
        </p:blipFill>
        <p:spPr bwMode="auto">
          <a:xfrm>
            <a:off x="14049157" y="-3211520"/>
            <a:ext cx="7312243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3644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read Maker Bread maker in nee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5" b="6548"/>
          <a:stretch/>
        </p:blipFill>
        <p:spPr bwMode="auto">
          <a:xfrm>
            <a:off x="-511316" y="469901"/>
            <a:ext cx="3657600" cy="274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sushilinks.com/sushi-magic-sushi-maker/box_cover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20796"/>
          <a:stretch/>
        </p:blipFill>
        <p:spPr bwMode="auto">
          <a:xfrm>
            <a:off x="4219574" y="469901"/>
            <a:ext cx="3654425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2014interiordesign.com/wp-content/uploads/2013/08/home-decoration-living-room-walls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82" t="32013" r="7003" b="13133"/>
          <a:stretch/>
        </p:blipFill>
        <p:spPr bwMode="auto">
          <a:xfrm>
            <a:off x="6045199" y="3022599"/>
            <a:ext cx="3657601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41" y="3632081"/>
            <a:ext cx="3657917" cy="274343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01"/>
          <a:stretch/>
        </p:blipFill>
        <p:spPr>
          <a:xfrm>
            <a:off x="-7941369" y="-2079649"/>
            <a:ext cx="5134332" cy="51022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02800" y="-4049997"/>
            <a:ext cx="5139373" cy="510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689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2287</TotalTime>
  <Words>3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Tremayne Mushayahama</dc:creator>
  <cp:lastModifiedBy>Tremayne Mushayahama</cp:lastModifiedBy>
  <cp:revision>18</cp:revision>
  <dcterms:created xsi:type="dcterms:W3CDTF">2015-03-08T23:13:28Z</dcterms:created>
  <dcterms:modified xsi:type="dcterms:W3CDTF">2015-05-18T05:37:12Z</dcterms:modified>
</cp:coreProperties>
</file>

<file path=docProps/thumbnail.jpeg>
</file>